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9" r:id="rId2"/>
    <p:sldId id="336" r:id="rId3"/>
    <p:sldId id="341" r:id="rId4"/>
    <p:sldId id="331" r:id="rId5"/>
    <p:sldId id="342" r:id="rId6"/>
    <p:sldId id="334" r:id="rId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85" d="100"/>
          <a:sy n="85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9/6/2009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9/6/2009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Give Us clean </a:t>
            </a:r>
            <a:r>
              <a:rPr dirty="0" smtClean="0"/>
              <a:t>hands</a:t>
            </a:r>
            <a:br>
              <a:rPr dirty="0" smtClean="0"/>
            </a:br>
            <a:r>
              <a:rPr lang="en-US" dirty="0" smtClean="0"/>
              <a:t>by Charlie hall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100" y="443898"/>
            <a:ext cx="4640263" cy="6046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sz="3200" dirty="0" smtClean="0"/>
              <a:t>We </a:t>
            </a:r>
            <a:r>
              <a:rPr lang="en-US" sz="3600" dirty="0" smtClean="0"/>
              <a:t>bow</a:t>
            </a:r>
            <a:r>
              <a:rPr lang="en-US" sz="3200" dirty="0" smtClean="0"/>
              <a:t> our hearts,</a:t>
            </a:r>
          </a:p>
          <a:p>
            <a:r>
              <a:rPr lang="en-US" sz="3200" dirty="0" smtClean="0"/>
              <a:t>We </a:t>
            </a:r>
            <a:r>
              <a:rPr lang="en-US" sz="3600" dirty="0" smtClean="0"/>
              <a:t>bend</a:t>
            </a:r>
            <a:r>
              <a:rPr lang="en-US" sz="3200" dirty="0" smtClean="0"/>
              <a:t> our knees</a:t>
            </a:r>
          </a:p>
          <a:p>
            <a:endParaRPr lang="en-US" sz="3200" dirty="0" smtClean="0"/>
          </a:p>
          <a:p>
            <a:r>
              <a:rPr lang="en-US" sz="3200" dirty="0" smtClean="0"/>
              <a:t>Oh Spirit,</a:t>
            </a:r>
          </a:p>
          <a:p>
            <a:r>
              <a:rPr lang="en-US" sz="3200" dirty="0" smtClean="0"/>
              <a:t>Come make us humble</a:t>
            </a:r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81730" cy="9906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effectLst/>
                <a:latin typeface="+mn-lt"/>
              </a:rPr>
              <a:t/>
            </a:r>
            <a:br>
              <a:rPr lang="en-US" sz="1800" dirty="0" smtClean="0">
                <a:effectLst/>
                <a:latin typeface="+mn-lt"/>
              </a:rPr>
            </a:br>
            <a:endParaRPr lang="en-US" sz="1800" dirty="0">
              <a:effectLst/>
              <a:latin typeface="+mn-lt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4648200"/>
            <a:ext cx="7772400" cy="1905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2800" dirty="0" smtClean="0"/>
              <a:t>We turn our eyes,</a:t>
            </a:r>
          </a:p>
          <a:p>
            <a:pPr algn="ctr"/>
            <a:r>
              <a:rPr lang="en-US" sz="2800" dirty="0" smtClean="0"/>
              <a:t>From evil </a:t>
            </a:r>
            <a:r>
              <a:rPr lang="en-US" sz="2800" dirty="0" smtClean="0"/>
              <a:t>things</a:t>
            </a:r>
            <a:endParaRPr lang="en-US" sz="2800" dirty="0" smtClean="0"/>
          </a:p>
          <a:p>
            <a:pPr algn="ctr"/>
            <a:r>
              <a:rPr lang="en-US" sz="2800" dirty="0" smtClean="0"/>
              <a:t>Oh Lord,</a:t>
            </a:r>
          </a:p>
          <a:p>
            <a:pPr algn="ctr"/>
            <a:r>
              <a:rPr lang="en-US" sz="2800" dirty="0" smtClean="0"/>
              <a:t>We cast down our idols</a:t>
            </a:r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000" y="2362200"/>
            <a:ext cx="2286000" cy="1714500"/>
          </a:xfrm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2133600"/>
            <a:ext cx="2286000" cy="2286000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30000"/>
          </a:blip>
          <a:stretch>
            <a:fillRect/>
          </a:stretch>
        </p:blipFill>
        <p:spPr>
          <a:xfrm>
            <a:off x="6188060" y="2140695"/>
            <a:ext cx="2235619" cy="228600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20000"/>
          </a:blip>
          <a:stretch>
            <a:fillRect/>
          </a:stretch>
        </p:blipFill>
        <p:spPr>
          <a:xfrm>
            <a:off x="685800" y="1524000"/>
            <a:ext cx="3814444" cy="3799186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sz="3200" dirty="0" smtClean="0"/>
              <a:t>Give us Clean Hands,</a:t>
            </a:r>
          </a:p>
          <a:p>
            <a:r>
              <a:rPr lang="en-US" sz="3200" dirty="0" smtClean="0"/>
              <a:t>Give us Pure Hearts</a:t>
            </a:r>
          </a:p>
          <a:p>
            <a:endParaRPr lang="en-US" sz="3200" dirty="0" smtClean="0"/>
          </a:p>
          <a:p>
            <a:r>
              <a:rPr lang="en-US" sz="3200" dirty="0" smtClean="0"/>
              <a:t>Let us not lift our souls</a:t>
            </a:r>
          </a:p>
          <a:p>
            <a:r>
              <a:rPr lang="en-US" sz="3200" dirty="0" smtClean="0"/>
              <a:t>To another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2362200"/>
            <a:ext cx="3505200" cy="3352800"/>
          </a:xfrm>
        </p:spPr>
        <p:txBody>
          <a:bodyPr/>
          <a:lstStyle>
            <a:extLst/>
          </a:lstStyle>
          <a:p>
            <a:r>
              <a:rPr lang="en-US" sz="3200" dirty="0" smtClean="0"/>
              <a:t>….</a:t>
            </a:r>
            <a:r>
              <a:rPr lang="en-US" sz="3200" dirty="0" smtClean="0"/>
              <a:t>Clean </a:t>
            </a:r>
            <a:r>
              <a:rPr lang="en-US" sz="3200" dirty="0" smtClean="0"/>
              <a:t>Hands,</a:t>
            </a:r>
          </a:p>
          <a:p>
            <a:r>
              <a:rPr lang="en-US" sz="3200" dirty="0" smtClean="0"/>
              <a:t>..Pure </a:t>
            </a:r>
            <a:r>
              <a:rPr lang="en-US" sz="3200" dirty="0" smtClean="0"/>
              <a:t>Hearts</a:t>
            </a:r>
          </a:p>
          <a:p>
            <a:endParaRPr lang="en-US" sz="3200" dirty="0" smtClean="0"/>
          </a:p>
          <a:p>
            <a:r>
              <a:rPr lang="en-US" sz="3200" dirty="0" smtClean="0"/>
              <a:t>Let us not lift our souls</a:t>
            </a:r>
          </a:p>
          <a:p>
            <a:r>
              <a:rPr lang="en-US" sz="3200" dirty="0" smtClean="0"/>
              <a:t>To another</a:t>
            </a:r>
            <a:endParaRPr lang="en-US" sz="3200" dirty="0"/>
          </a:p>
        </p:txBody>
      </p:sp>
      <p:pic>
        <p:nvPicPr>
          <p:cNvPr id="9" name="Picture Placeholder 8" descr="purit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40000"/>
          </a:blip>
          <a:srcRect l="24815" r="24815"/>
          <a:stretch>
            <a:fillRect/>
          </a:stretch>
        </p:blipFill>
        <p:spPr>
          <a:xfrm>
            <a:off x="6096000" y="228600"/>
            <a:ext cx="2659063" cy="353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urity3qbmf9.jpg"/>
          <p:cNvPicPr>
            <a:picLocks noChangeAspect="1"/>
          </p:cNvPicPr>
          <p:nvPr/>
        </p:nvPicPr>
        <p:blipFill>
          <a:blip r:embed="rId4" cstate="print">
            <a:grayscl/>
            <a:lum contrast="20000"/>
          </a:blip>
          <a:stretch>
            <a:fillRect/>
          </a:stretch>
        </p:blipFill>
        <p:spPr>
          <a:xfrm>
            <a:off x="3200400" y="3048000"/>
            <a:ext cx="2514600" cy="350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3200" dirty="0" smtClean="0"/>
              <a:t>And O God,</a:t>
            </a:r>
          </a:p>
          <a:p>
            <a:r>
              <a:rPr lang="en-US" sz="3200" dirty="0" smtClean="0"/>
              <a:t>Let us be a generation that seeks,</a:t>
            </a:r>
          </a:p>
          <a:p>
            <a:r>
              <a:rPr lang="en-US" sz="3200" dirty="0" smtClean="0"/>
              <a:t>That seeks Your </a:t>
            </a:r>
            <a:r>
              <a:rPr lang="en-US" sz="3200" dirty="0" smtClean="0"/>
              <a:t>face, O </a:t>
            </a:r>
            <a:r>
              <a:rPr lang="en-US" sz="3200" dirty="0" smtClean="0"/>
              <a:t>God of Jacob</a:t>
            </a:r>
            <a:endParaRPr lang="en-US" sz="3200" dirty="0"/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</Template>
  <TotalTime>0</TotalTime>
  <Words>95</Words>
  <Application>Microsoft Office PowerPoint</Application>
  <PresentationFormat>On-screen Show (4:3)</PresentationFormat>
  <Paragraphs>30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Classic photo album</vt:lpstr>
      <vt:lpstr>Give Us clean hands by Charlie hall</vt:lpstr>
      <vt:lpstr>Slide 2</vt:lpstr>
      <vt:lpstr> 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2009-09-06T02:59:19Z</dcterms:created>
  <dcterms:modified xsi:type="dcterms:W3CDTF">2009-09-06T12:40:17Z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TC101769231033</vt:lpwstr>
  </property>
</Properties>
</file>